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2" r:id="rId5"/>
    <p:sldId id="334" r:id="rId6"/>
    <p:sldId id="335" r:id="rId7"/>
    <p:sldId id="336" r:id="rId8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33111-8B8B-4127-8099-3300FB704292}" v="3" dt="2023-03-20T10:33:1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FC6704-B792-46FD-BA7F-376F31BEA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Kommende plansaker 29.01.24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4D4B5FE-6564-332D-481C-1159426DF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Fridtjof Denneche, enhetsleder arealforvaltning</a:t>
            </a:r>
          </a:p>
        </p:txBody>
      </p:sp>
    </p:spTree>
    <p:extLst>
      <p:ext uri="{BB962C8B-B14F-4D97-AF65-F5344CB8AC3E}">
        <p14:creationId xmlns:p14="http://schemas.microsoft.com/office/powerpoint/2010/main" val="147265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D781FC0-5FB8-1105-F031-408C70F0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483 – </a:t>
            </a:r>
            <a:r>
              <a:rPr lang="nb-NO" dirty="0" err="1"/>
              <a:t>Krokenveien</a:t>
            </a:r>
            <a:r>
              <a:rPr lang="nb-NO" dirty="0"/>
              <a:t> 25-33 – 1. gangsbehandling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06453A4-ACE7-5731-0912-1397F0C7D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Fem eneboligeiendommer i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Krokenveien</a:t>
            </a:r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reguleres til blokkbebyggelse, med til samme 48 leiligheter.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Det planlegges utbygging over to trinn. Parkering i parkeringskjeller. Store uteoppholdsarealer i forkant av bygget mot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Krokenveien</a:t>
            </a:r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Forslagsstiller skal opprette fortau og gjøre oppstramming i krysset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Krokenveien</a:t>
            </a:r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x Konvallveien.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F572CB1-3C1A-96B8-B885-C1DF50067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5458" y="1252538"/>
            <a:ext cx="3249083" cy="4873625"/>
          </a:xfrm>
        </p:spPr>
      </p:pic>
    </p:spTree>
    <p:extLst>
      <p:ext uri="{BB962C8B-B14F-4D97-AF65-F5344CB8AC3E}">
        <p14:creationId xmlns:p14="http://schemas.microsoft.com/office/powerpoint/2010/main" val="428104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E53D6-D3DB-7F7E-74BB-806FBD7F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495 – </a:t>
            </a:r>
            <a:r>
              <a:rPr lang="nb-NO" dirty="0" err="1"/>
              <a:t>Tanbergdansen</a:t>
            </a:r>
            <a:r>
              <a:rPr lang="nb-NO" dirty="0"/>
              <a:t> – 2. gangsbehandling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B387E0-C444-3266-52DE-0FB67E632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Ca. 135 boenheter, avsatt areal til barnehage ved behov. Blokkbebyggelse, eneboliger i kjede, frittliggende småhus.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Store grøntarealer, felles lekeplasser. Solcelleanlegg som del av reguleringsplanen (som det behandles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disp</a:t>
            </a:r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 i HMA møtet i dag).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Mottok innsigelse fra Statsforvalteren på igjenfylling av ravine, som nå er trukket.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Innsigelse fra vegvesenet på bakgrunn av at ny E16 ikke er påbegynt er ikke trukket fra vegvesenet.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Fremmes med innsigelsen fra SVV.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37E259E-AFB6-3789-AF75-EB356A72B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538570"/>
            <a:ext cx="5384800" cy="4301560"/>
          </a:xfrm>
        </p:spPr>
      </p:pic>
    </p:spTree>
    <p:extLst>
      <p:ext uri="{BB962C8B-B14F-4D97-AF65-F5344CB8AC3E}">
        <p14:creationId xmlns:p14="http://schemas.microsoft.com/office/powerpoint/2010/main" val="1494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7372-B2C5-F536-9B94-DE0B4ADE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511 – Tyrimyra - Oppstart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A47DEF-AAAA-8204-1BCC-61D3CFC43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Fabrikk for biodrivstoff</a:t>
            </a:r>
          </a:p>
          <a:p>
            <a:r>
              <a:rPr lang="nb-NO" dirty="0"/>
              <a:t>Krav til KU pga. biologiske kjemikalier og stort næringsbygg</a:t>
            </a:r>
          </a:p>
          <a:p>
            <a:r>
              <a:rPr lang="nb-NO" dirty="0"/>
              <a:t>Planprogram behandles politisk</a:t>
            </a:r>
          </a:p>
          <a:p>
            <a:r>
              <a:rPr lang="nb-NO" dirty="0"/>
              <a:t>Prinsippavklaring om rekkefølgekrav i dag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9884546-C7E1-E5D2-1F84-9638A64EB7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38117"/>
            <a:ext cx="5384800" cy="39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16712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power_point_2023 (1)" id="{E77DDEE5-F35B-4CAF-8CD5-377009638FBB}" vid="{EBAC0A71-E819-44D1-A8C1-3F28104EB03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89953D500A1439A2642E256356416" ma:contentTypeVersion="2" ma:contentTypeDescription="Create a new document." ma:contentTypeScope="" ma:versionID="1f238add15c7e2cc41303701a4d422e4">
  <xsd:schema xmlns:xsd="http://www.w3.org/2001/XMLSchema" xmlns:xs="http://www.w3.org/2001/XMLSchema" xmlns:p="http://schemas.microsoft.com/office/2006/metadata/properties" xmlns:ns2="523fcf38-0900-4e41-a81d-0adf24ed4f0e" targetNamespace="http://schemas.microsoft.com/office/2006/metadata/properties" ma:root="true" ma:fieldsID="47050448e88482b2691f370e506d718c" ns2:_="">
    <xsd:import namespace="523fcf38-0900-4e41-a81d-0adf24ed4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cf38-0900-4e41-a81d-0adf24ed4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EBFED-372E-48B0-A6CA-89275C707E46}">
  <ds:schemaRefs>
    <ds:schemaRef ds:uri="523fcf38-0900-4e41-a81d-0adf24ed4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71E5AA-61AC-4295-84E9-B0F6650A6002}">
  <ds:schemaRefs>
    <ds:schemaRef ds:uri="523fcf38-0900-4e41-a81d-0adf24ed4f0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E6AF7A-2016-47A6-919D-974D016A82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Ringerike kommune mal</Template>
  <TotalTime>104</TotalTime>
  <Words>179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Calibri</vt:lpstr>
      <vt:lpstr>Aptos</vt:lpstr>
      <vt:lpstr>Arial</vt:lpstr>
      <vt:lpstr>Ringerike_PPTmal_16-9</vt:lpstr>
      <vt:lpstr>Kommende plansaker 29.01.24</vt:lpstr>
      <vt:lpstr>483 – Krokenveien 25-33 – 1. gangsbehandling</vt:lpstr>
      <vt:lpstr>495 – Tanbergdansen – 2. gangsbehandling</vt:lpstr>
      <vt:lpstr>511 – Tyrimyra - Oppstart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Kommende plansaker 29.01.24</dc:title>
  <dc:creator>Fridtjof Denneche</dc:creator>
  <cp:lastModifiedBy>Fridtjof Denneche</cp:lastModifiedBy>
  <cp:revision>1</cp:revision>
  <dcterms:created xsi:type="dcterms:W3CDTF">2024-01-29T13:05:51Z</dcterms:created>
  <dcterms:modified xsi:type="dcterms:W3CDTF">2024-01-29T14:50:09Z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0x010100CE889953D500A1439A2642E256356416</vt:lpwstr>
  </property>
  <property fmtid="{D5CDD505-2E9C-101B-9397-08002B2CF9AE}" pid="3" name="MSIP_Label_9a466f82-1aad-4f72-9021-cd5e376613be_Enabled">
    <vt:lpwstr>true</vt:lpwstr>
  </property>
  <property fmtid="{D5CDD505-2E9C-101B-9397-08002B2CF9AE}" pid="4" name="MSIP_Label_9a466f82-1aad-4f72-9021-cd5e376613be_SetDate">
    <vt:lpwstr>2022-01-11T07:45:06Z</vt:lpwstr>
  </property>
  <property fmtid="{D5CDD505-2E9C-101B-9397-08002B2CF9AE}" pid="5" name="MSIP_Label_9a466f82-1aad-4f72-9021-cd5e376613be_Method">
    <vt:lpwstr>Privileged</vt:lpwstr>
  </property>
  <property fmtid="{D5CDD505-2E9C-101B-9397-08002B2CF9AE}" pid="6" name="MSIP_Label_9a466f82-1aad-4f72-9021-cd5e376613be_Name">
    <vt:lpwstr>Åpen</vt:lpwstr>
  </property>
  <property fmtid="{D5CDD505-2E9C-101B-9397-08002B2CF9AE}" pid="7" name="MSIP_Label_9a466f82-1aad-4f72-9021-cd5e376613be_SiteId">
    <vt:lpwstr>0f4330da-d9fd-435a-8b1f-bf565cfdadbd</vt:lpwstr>
  </property>
  <property fmtid="{D5CDD505-2E9C-101B-9397-08002B2CF9AE}" pid="8" name="MSIP_Label_9a466f82-1aad-4f72-9021-cd5e376613be_ActionId">
    <vt:lpwstr>065fa57d-0d2c-4d4a-bce0-56a9b8edd1f8</vt:lpwstr>
  </property>
  <property fmtid="{D5CDD505-2E9C-101B-9397-08002B2CF9AE}" pid="9" name="MSIP_Label_9a466f82-1aad-4f72-9021-cd5e376613be_ContentBits">
    <vt:lpwstr>0</vt:lpwstr>
  </property>
</Properties>
</file>